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3"/>
  </p:notesMasterIdLst>
  <p:sldIdLst>
    <p:sldId id="277" r:id="rId2"/>
    <p:sldId id="656" r:id="rId3"/>
    <p:sldId id="657" r:id="rId4"/>
    <p:sldId id="612" r:id="rId5"/>
    <p:sldId id="633" r:id="rId6"/>
    <p:sldId id="644" r:id="rId7"/>
    <p:sldId id="646" r:id="rId8"/>
    <p:sldId id="615" r:id="rId9"/>
    <p:sldId id="614" r:id="rId10"/>
    <p:sldId id="635" r:id="rId11"/>
    <p:sldId id="636" r:id="rId12"/>
    <p:sldId id="637" r:id="rId13"/>
    <p:sldId id="640" r:id="rId14"/>
    <p:sldId id="642" r:id="rId15"/>
    <p:sldId id="643" r:id="rId16"/>
    <p:sldId id="638" r:id="rId17"/>
    <p:sldId id="639" r:id="rId18"/>
    <p:sldId id="629" r:id="rId19"/>
    <p:sldId id="631" r:id="rId20"/>
    <p:sldId id="632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105" d="100"/>
          <a:sy n="105" d="100"/>
        </p:scale>
        <p:origin x="64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45AE7-8192-4799-AF23-713D46C29BA2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4251-19EE-46FE-836D-4603731B1857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9F7C3-D4C8-4A2A-B083-1A7DE0B1AD1F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0D31-F653-46F9-9701-1A5375D696B6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D6CD1-9B73-46C1-AAB1-25E92110DAB4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19D-9E96-44D6-9DFB-15AB3DAB0115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FC019-09F8-4963-8CE1-CC3639FB23B6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D83C-727E-4994-9AC5-3D85D03A5D97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CAD5-1A1E-4571-ADC4-920D5A198B00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F5E78-6815-4D20-8305-2A00CC62004C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E7374-F149-439B-9DB7-701B96A69E19}" type="datetime1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2993-795B-4E53-944E-D8E48B7261F8}" type="datetime1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E660-DF76-4715-B9D5-C04A4037BEF5}" type="datetime1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909-A404-45AE-908B-FDC129553D09}" type="datetime1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64E-9648-4075-A65D-B489F5412B23}" type="datetime1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63D1D-6C41-43CE-A334-EBD14DE61791}" type="datetime1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D44A4-0DF4-40AF-912F-956ED7A7E78C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eggebre@wustl.edu" TargetMode="External"/><Relationship Id="rId2" Type="http://schemas.openxmlformats.org/officeDocument/2006/relationships/hyperlink" Target="https://github.com/WUSTL-ORL/NeuroDOT_Be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sont@wustl.edu" TargetMode="External"/><Relationship Id="rId5" Type="http://schemas.openxmlformats.org/officeDocument/2006/relationships/hyperlink" Target="mailto:ari@wustl.edu" TargetMode="External"/><Relationship Id="rId4" Type="http://schemas.openxmlformats.org/officeDocument/2006/relationships/hyperlink" Target="mailto:espeh@wustl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14" y="1457016"/>
            <a:ext cx="5601342" cy="5040578"/>
          </a:xfrm>
          <a:prstGeom prst="rect">
            <a:avLst/>
          </a:prstGeom>
        </p:spPr>
      </p:pic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05" y="1093138"/>
            <a:ext cx="6449325" cy="5652747"/>
          </a:xfrm>
          <a:prstGeom prst="rect">
            <a:avLst/>
          </a:prstGeom>
        </p:spPr>
      </p:pic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9" y="960455"/>
            <a:ext cx="4378128" cy="5494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View pre-processed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 &amp; 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info.pairs.r2d &lt; 40 &amp; info.MEAS.GI;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subplot(3,1,1);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','tight'), 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('Time (samples)'), 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squeeze(mean(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(keep,:),1))…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subplot(3,1,3);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0" lvl="0" indent="0"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95" y="1341399"/>
            <a:ext cx="3634644" cy="495568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814888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87369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89" y="1341398"/>
            <a:ext cx="3550867" cy="49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16400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364" y="2858530"/>
            <a:ext cx="5840635" cy="3353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5" y="2858529"/>
            <a:ext cx="5809322" cy="33532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18340" y="2489197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97032" y="2489197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79" y="1055751"/>
            <a:ext cx="3889656" cy="53761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377027"/>
            <a:ext cx="78177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	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5746615"/>
          </a:xfrm>
        </p:spPr>
        <p:txBody>
          <a:bodyPr>
            <a:normAutofit fontScale="77500" lnSpcReduction="2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20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 absorption,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load('A_AdultV24x28.mat')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Contains A-matrix, info.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1:2 %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(A(keep, :), 0.01, 0.1);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dim</a:t>
            </a:r>
            <a:r>
              <a:rPr lang="en-US" sz="15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</a:t>
            </a:r>
            <a:endParaRPr lang="en-US" sz="15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(preprocessed(keep, :),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Spectroscopy, convert to </a:t>
            </a:r>
            <a:r>
              <a:rPr lang="en-US" sz="15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Hb</a:t>
            </a:r>
            <a:endParaRPr lang="en-US" sz="15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5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5746615"/>
          </a:xfrm>
        </p:spPr>
        <p:txBody>
          <a:bodyPr>
            <a:normAutofit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('Segmented_MNI152nl_on_MNI111',[],'4dfp');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move DOT data to the atlas, simply: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HbO_T1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eye(4));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5542004" cy="5207998"/>
          </a:xfrm>
        </p:spPr>
        <p:txBody>
          <a:bodyPr>
            <a:normAutofit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data try first with the anatomical volume.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lvl="0" indent="0">
              <a:spcBef>
                <a:spcPts val="0"/>
              </a:spcBef>
              <a:buClr>
                <a:srgbClr val="90C226"/>
              </a:buClr>
              <a:buNone/>
            </a:pP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lvl="0" indent="0">
              <a:spcBef>
                <a:spcPts val="0"/>
              </a:spcBef>
              <a:buClr>
                <a:srgbClr val="90C226"/>
              </a:buClr>
              <a:buNone/>
            </a:pP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9" y="2857190"/>
            <a:ext cx="4380227" cy="1485250"/>
          </a:xfrm>
          <a:prstGeom prst="rect">
            <a:avLst/>
          </a:prstGeom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6077708" y="713726"/>
            <a:ext cx="5966011" cy="520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data, put it in the full voxel space, and visualize.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,… 	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 by itself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,[],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% data with anatomical underlay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4" y="4826456"/>
            <a:ext cx="4437892" cy="1917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91" y="5003806"/>
            <a:ext cx="4456670" cy="1739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06" y="2816000"/>
            <a:ext cx="4384055" cy="17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0" y="3492293"/>
            <a:ext cx="3312641" cy="314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038" y="338524"/>
            <a:ext cx="3213657" cy="295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354" y="4764212"/>
            <a:ext cx="1960606" cy="16978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850" y="2875026"/>
            <a:ext cx="2023613" cy="1648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850" y="963151"/>
            <a:ext cx="2009578" cy="16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1E4768-98C5-4944-ACD8-BE3BF5A72C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rebuchet MS" panose="020B0603020202020204" pitchFamily="34" charset="0"/>
              </a:rPr>
              <a:t>That’s It (For Now)</a:t>
            </a:r>
            <a:endParaRPr lang="en-US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823A3F-7526-457A-9ABA-B2B033C3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9" y="1690688"/>
            <a:ext cx="10515600" cy="224123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Congratulations! You have finished the NeuroDOT Full Data Processing Tutorial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If you have any questions about the material presented in this tutorial, please consult the NeuroDOT User Manual on the WUSTL Optical Radiology Lab (ORL) GitHub page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https://github.com/WUSTL-ORL/NeuroDOT_Beta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latin typeface="Trebuchet MS" panose="020B0603020202020204" pitchFamily="34" charset="0"/>
              </a:rPr>
              <a:t>in the documentation folder, or contact either: Adam Eggebrecht: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aeggebre@wustl.edu</a:t>
            </a:r>
            <a:r>
              <a:rPr lang="en-US" sz="2400" dirty="0">
                <a:latin typeface="Trebuchet MS" panose="020B0603020202020204" pitchFamily="34" charset="0"/>
              </a:rPr>
              <a:t>, Emma Speh: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espeh@wustl.edu</a:t>
            </a:r>
            <a:r>
              <a:rPr lang="en-US" sz="2400" dirty="0">
                <a:latin typeface="Trebuchet MS" panose="020B0603020202020204" pitchFamily="34" charset="0"/>
              </a:rPr>
              <a:t>, Ari Segel: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ari@wustl.edu</a:t>
            </a:r>
            <a:r>
              <a:rPr lang="en-US" sz="2400" dirty="0">
                <a:latin typeface="Trebuchet MS" panose="020B0603020202020204" pitchFamily="34" charset="0"/>
              </a:rPr>
              <a:t>, or Jason </a:t>
            </a:r>
            <a:r>
              <a:rPr lang="en-US" sz="2400" dirty="0" err="1">
                <a:latin typeface="Trebuchet MS" panose="020B0603020202020204" pitchFamily="34" charset="0"/>
              </a:rPr>
              <a:t>Trobaugh</a:t>
            </a:r>
            <a:r>
              <a:rPr lang="en-US" sz="2400" dirty="0">
                <a:latin typeface="Trebuchet MS" panose="020B0603020202020204" pitchFamily="34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jasont@wustl.edu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23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</a:t>
            </a:r>
            <a:r>
              <a:rPr lang="en-US" dirty="0" err="1"/>
              <a:t>retinotopy</a:t>
            </a:r>
            <a:r>
              <a:rPr lang="en-US" dirty="0"/>
              <a:t> experiment</a:t>
            </a:r>
          </a:p>
          <a:p>
            <a:r>
              <a:rPr lang="en-US" dirty="0"/>
              <a:t>Start by loading this data set:</a:t>
            </a: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0" indent="0" defTabSz="914400"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load(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'NeuroDOT_Data_Sample_CCW1.mat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NeuroDOT_Data_Sample_CCW1.mat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CCW1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</a:t>
            </a:r>
            <a:r>
              <a:rPr lang="en-US" i="1" dirty="0" err="1">
                <a:latin typeface="Calibri" panose="020F0502020204030204" pitchFamily="34" charset="0"/>
              </a:rPr>
              <a:t>Neuroimage</a:t>
            </a:r>
            <a:r>
              <a:rPr lang="en-US" i="1" dirty="0">
                <a:latin typeface="Calibri" panose="020F0502020204030204" pitchFamily="34" charset="0"/>
              </a:rPr>
              <a:t>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12pt.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357" y="2049383"/>
            <a:ext cx="4779736" cy="280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844" y="1555457"/>
            <a:ext cx="6831211" cy="47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82990</TotalTime>
  <Words>2750</Words>
  <Application>Microsoft Office PowerPoint</Application>
  <PresentationFormat>Widescreen</PresentationFormat>
  <Paragraphs>312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NeuroDOT_Data_Sample_CCW1.mat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View effects of Pre-processing</vt:lpstr>
      <vt:lpstr>View effects of Pre-processing Gray plots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with Voxel Time Trace</vt:lpstr>
      <vt:lpstr>Visualization of reconstructed data on a surface model of the cortex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Speh, Emma</cp:lastModifiedBy>
  <cp:revision>2105</cp:revision>
  <dcterms:created xsi:type="dcterms:W3CDTF">2016-10-13T23:27:35Z</dcterms:created>
  <dcterms:modified xsi:type="dcterms:W3CDTF">2022-05-04T20:00:31Z</dcterms:modified>
</cp:coreProperties>
</file>